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8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65A31-7F63-DE7C-B839-0839BD8F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96065A-90AD-0916-2FC7-D67F77FD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300B5B-F0F3-B592-FD80-3316CCCC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A789DC-2588-E981-9A34-C7FD4516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C6D0E-8E8C-8385-B661-DF532D62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85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A1B46-80DC-72CA-D952-C0365681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5D0B2E-10BD-E02E-968D-65732289D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67353E-E02E-CDBF-5B72-2F212FA2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BBBE36-11EA-1769-CC00-A9399C6E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60E03C-B3EF-B17E-A971-2F971734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26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49EA10-59E3-3297-EBB9-172D45650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D1A8B2-79A9-DB62-564F-210BBFD11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8C4B88-F4AF-AFBA-F509-8EE936F1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20864-8BDC-9DC1-7E60-DC131B92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6323D-9EAB-F4BB-4DA5-7B90DBE6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47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372C0-B753-2925-00D4-796C4C0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ACD17-7FB1-3911-CBCE-C147F271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4BFEF7-776E-2477-7F30-F175066A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EE6583-ED14-529C-9B26-1EFEA7B9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87F9F5-1837-5D6C-B724-14836DED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3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96774-0323-42DE-C342-F7E172C9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3E5114-B911-833A-E003-BFD0DDE8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6F6295-C854-8454-28DB-64F1FCFE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BB117C-F593-A192-B221-708A1B38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C45075-74EC-8026-ABD5-2EE943D5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35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F9CFF-AAB4-776F-AFC8-9E28FC87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96EAF6-851C-132A-32EF-7C3ED9AAC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A2D285-2BFA-E542-74DD-EAF766E4C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4E35D8-8A90-2CE4-6D0B-262960F6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D47EB0-A456-6BAF-517F-058EA8BB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3729B5-75E4-0FB7-BDC9-5A83424C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25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72E4F-3634-0E2B-D9F9-1CD7E35E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14C5BF-5B08-F394-8C8B-F30DD1F47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743585-D824-FE2E-CA74-602B25ED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AA7097-64C8-AB61-3613-B49FCE816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0C6291-9E3C-B97E-2946-63828DC3E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F720B71-C58C-E527-1235-58F1F05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5860EC-41E5-B8DC-A517-F98FFB7D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4B37599-831B-3A09-3EF2-3A3A38B4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54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8DF92-72D5-B2B6-5B38-617B4ED8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AD80E8-E534-0967-D7E6-E02CFEE1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794B77-3FCC-6A40-03F2-1AA92FFE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5364B1-2F3A-CAB8-0F1C-BEBD217C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95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30A37B-1DC7-C764-4280-8C22BBD1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99092F-5543-8873-D70F-A6E819B2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3914AD-D054-2CC4-565F-4D04987E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70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19710-8E00-F9F6-5A9A-7E7F1A18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AFA2E-77ED-A9E6-BF6D-CFE471F9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3D28AB-A4A4-B320-6B45-597587C1E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B676CF-53FF-1751-4ADC-B537EB91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E2E332-59FE-C15D-545E-4ABDC47D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3C3549-EE05-A622-E615-E238E360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36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AD076-95E2-C790-C2C7-E4DA6E1A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FA868F9-BF73-3881-A431-2CCC1920C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70D312-C4CF-F471-A49B-33142C7D3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BDA9A1-1048-13E9-E38C-70174B86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C5D227-6739-EBD8-C88C-B1DDCB61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103B4A-1480-8BAB-989E-CEC73B75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9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E948CF-B0FD-16AC-6A1F-795C8427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86A4DF-1290-C778-11A9-1023C4AC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375AEC-9F3E-CD0E-21F1-C1B71D5E4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02F2-D45A-0147-A8B4-37985BF128DE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B58356-1911-BD90-ED17-507A3B64F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959370-1DEA-B109-AA1D-9C31CEF43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1830-C935-F348-A52B-48D1D2BA1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5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8019">
              <a:srgbClr val="E1E9F5"/>
            </a:gs>
            <a:gs pos="22000">
              <a:schemeClr val="bg1">
                <a:lumMod val="15000"/>
                <a:lumOff val="8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18D36D-DEE2-1007-3C25-5A746FCF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797" y="0"/>
            <a:ext cx="2681264" cy="8043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3336AD-BE04-A7BC-EA41-F33A9E54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4581" cy="6580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D615F66-0500-E9ED-F84B-BFD161BF1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9" t="33904" r="59115" b="24274"/>
          <a:stretch/>
        </p:blipFill>
        <p:spPr>
          <a:xfrm>
            <a:off x="560580" y="1988160"/>
            <a:ext cx="874447" cy="100652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26FD31-F540-62B6-F3ED-F3E4CF095015}"/>
              </a:ext>
            </a:extLst>
          </p:cNvPr>
          <p:cNvSpPr txBox="1"/>
          <p:nvPr/>
        </p:nvSpPr>
        <p:spPr>
          <a:xfrm>
            <a:off x="1566892" y="2003430"/>
            <a:ext cx="2758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Malakouti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Iran</a:t>
            </a: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Physician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endParaRPr lang="it-IT" sz="1600" i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91564E0-30E8-EF22-ECD1-250A5B9A9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80" r="13716" b="7315"/>
          <a:stretch/>
        </p:blipFill>
        <p:spPr>
          <a:xfrm>
            <a:off x="560580" y="3078467"/>
            <a:ext cx="811618" cy="103042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3DAF47-5464-52E7-2C69-C35BF99E11EA}"/>
              </a:ext>
            </a:extLst>
          </p:cNvPr>
          <p:cNvSpPr txBox="1"/>
          <p:nvPr/>
        </p:nvSpPr>
        <p:spPr>
          <a:xfrm>
            <a:off x="1566892" y="3060248"/>
            <a:ext cx="385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Mazhar Jamail Qureshi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C4289F5-6B74-9E28-1103-0E490CF995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26" r="56147" b="25303"/>
          <a:stretch/>
        </p:blipFill>
        <p:spPr>
          <a:xfrm>
            <a:off x="560581" y="4262911"/>
            <a:ext cx="897676" cy="108651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C97E59-9184-FE83-C3C2-3A9C5ECF735E}"/>
              </a:ext>
            </a:extLst>
          </p:cNvPr>
          <p:cNvSpPr txBox="1"/>
          <p:nvPr/>
        </p:nvSpPr>
        <p:spPr>
          <a:xfrm>
            <a:off x="1566892" y="4368581"/>
            <a:ext cx="349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Antoine El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Khoury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Lebanon </a:t>
            </a: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DDF4A90-D8B2-29A7-935B-EE4E8AFCAB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54" r="9655" b="8002"/>
          <a:stretch/>
        </p:blipFill>
        <p:spPr>
          <a:xfrm>
            <a:off x="560581" y="5515561"/>
            <a:ext cx="897676" cy="9210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B2F9C8-DB65-C747-EEE8-2F2FF1251873}"/>
              </a:ext>
            </a:extLst>
          </p:cNvPr>
          <p:cNvSpPr txBox="1"/>
          <p:nvPr/>
        </p:nvSpPr>
        <p:spPr>
          <a:xfrm>
            <a:off x="1566892" y="5667012"/>
            <a:ext cx="318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Rima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Chaddad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Lebanon </a:t>
            </a: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3EAA2917-B8A4-8214-44A5-7C3124CC0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917" y="1910941"/>
            <a:ext cx="775259" cy="99435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C217EF3-134C-B861-7E3F-917E24692031}"/>
              </a:ext>
            </a:extLst>
          </p:cNvPr>
          <p:cNvSpPr txBox="1"/>
          <p:nvPr/>
        </p:nvSpPr>
        <p:spPr>
          <a:xfrm>
            <a:off x="8074354" y="2158544"/>
            <a:ext cx="3040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Jegan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Sivalingam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Interventional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2F8F8C0F-5FD0-EDBD-7F63-F8F23047B3C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4917" y="3041906"/>
            <a:ext cx="901348" cy="9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D7CB7E0-90E7-0602-686A-00C2F0F0EA8B}"/>
              </a:ext>
            </a:extLst>
          </p:cNvPr>
          <p:cNvSpPr txBox="1"/>
          <p:nvPr/>
        </p:nvSpPr>
        <p:spPr>
          <a:xfrm>
            <a:off x="8074354" y="3078467"/>
            <a:ext cx="3269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Munjal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Amit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Sushil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India </a:t>
            </a: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</a:t>
            </a:r>
            <a:endParaRPr lang="it-IT" sz="1600" i="1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C5201BA-400C-2BE8-9A69-1F7F9D77F7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71" t="5969" r="53488" b="5004"/>
          <a:stretch/>
        </p:blipFill>
        <p:spPr>
          <a:xfrm>
            <a:off x="6994917" y="4206768"/>
            <a:ext cx="771220" cy="1104884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799C27F-A1D8-4D50-CFCF-E181F17144C1}"/>
              </a:ext>
            </a:extLst>
          </p:cNvPr>
          <p:cNvSpPr txBox="1"/>
          <p:nvPr/>
        </p:nvSpPr>
        <p:spPr>
          <a:xfrm>
            <a:off x="8074354" y="4260934"/>
            <a:ext cx="2964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Khaled Hamada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FD221583-F233-A0F3-B569-EDE5750992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829" t="197" r="18933" b="10475"/>
          <a:stretch/>
        </p:blipFill>
        <p:spPr>
          <a:xfrm>
            <a:off x="6994917" y="5448263"/>
            <a:ext cx="904405" cy="988298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C52C02A-46A3-57A0-867C-936B77C2C262}"/>
              </a:ext>
            </a:extLst>
          </p:cNvPr>
          <p:cNvSpPr txBox="1"/>
          <p:nvPr/>
        </p:nvSpPr>
        <p:spPr>
          <a:xfrm>
            <a:off x="8115167" y="5515561"/>
            <a:ext cx="3188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Jacinthe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Khater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Lebanon</a:t>
            </a:r>
          </a:p>
          <a:p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it-IT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684BBA-576E-DC29-6EB5-21A67D8FAD0C}"/>
              </a:ext>
            </a:extLst>
          </p:cNvPr>
          <p:cNvSpPr txBox="1"/>
          <p:nvPr/>
        </p:nvSpPr>
        <p:spPr>
          <a:xfrm>
            <a:off x="402760" y="867917"/>
            <a:ext cx="275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 are happy to </a:t>
            </a:r>
            <a:r>
              <a:rPr lang="it-IT" sz="1400" i="1" dirty="0" err="1">
                <a:solidFill>
                  <a:schemeClr val="accent1">
                    <a:lumMod val="75000"/>
                  </a:schemeClr>
                </a:solidFill>
              </a:rPr>
              <a:t>announce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, a new activity by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DCB Academy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2022-2023 </a:t>
            </a:r>
          </a:p>
          <a:p>
            <a:pPr algn="ctr"/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Scientific </a:t>
            </a:r>
            <a:r>
              <a:rPr lang="it-IT" sz="1400" i="1" dirty="0" err="1">
                <a:solidFill>
                  <a:schemeClr val="accent1">
                    <a:lumMod val="75000"/>
                  </a:schemeClr>
                </a:solidFill>
              </a:rPr>
              <a:t>Fellowship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 Program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508D29-8BEC-BD4C-47E2-BFB478FB0193}"/>
              </a:ext>
            </a:extLst>
          </p:cNvPr>
          <p:cNvSpPr txBox="1"/>
          <p:nvPr/>
        </p:nvSpPr>
        <p:spPr>
          <a:xfrm>
            <a:off x="3715476" y="110321"/>
            <a:ext cx="44701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>
                <a:solidFill>
                  <a:schemeClr val="accent1">
                    <a:lumMod val="50000"/>
                  </a:schemeClr>
                </a:solidFill>
              </a:rPr>
              <a:t>Fellowship’s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Activities 2022-2023 </a:t>
            </a:r>
            <a:r>
              <a:rPr lang="it-IT" sz="1400" b="1" dirty="0" err="1">
                <a:solidFill>
                  <a:schemeClr val="accent1">
                    <a:lumMod val="50000"/>
                  </a:schemeClr>
                </a:solidFill>
              </a:rPr>
              <a:t>recognized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 by:</a:t>
            </a:r>
          </a:p>
          <a:p>
            <a:r>
              <a:rPr lang="it-IT" sz="1400" i="1" dirty="0">
                <a:solidFill>
                  <a:schemeClr val="accent1">
                    <a:lumMod val="50000"/>
                  </a:schemeClr>
                </a:solidFill>
              </a:rPr>
              <a:t>Fondazione e Ricerca Innovazione Cardiovascolare 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Bernardo Cortese,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</a:rPr>
              <a:t>MD, FESC</a:t>
            </a:r>
          </a:p>
          <a:p>
            <a:pPr algn="ctr"/>
            <a:r>
              <a:rPr lang="it-IT" sz="1400" dirty="0" err="1">
                <a:solidFill>
                  <a:schemeClr val="accent1">
                    <a:lumMod val="50000"/>
                  </a:schemeClr>
                </a:solidFill>
              </a:rPr>
              <a:t>President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</a:rPr>
              <a:t>, Scientific Committee Fondazione RIC</a:t>
            </a:r>
          </a:p>
          <a:p>
            <a:pPr algn="ctr"/>
            <a:r>
              <a:rPr lang="it-IT" sz="1400" dirty="0">
                <a:solidFill>
                  <a:schemeClr val="accent1">
                    <a:lumMod val="50000"/>
                  </a:schemeClr>
                </a:solidFill>
              </a:rPr>
              <a:t>Director, DCB ACADEMY</a:t>
            </a:r>
          </a:p>
        </p:txBody>
      </p:sp>
    </p:spTree>
    <p:extLst>
      <p:ext uri="{BB962C8B-B14F-4D97-AF65-F5344CB8AC3E}">
        <p14:creationId xmlns:p14="http://schemas.microsoft.com/office/powerpoint/2010/main" val="2182321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108</Words>
  <Application>Microsoft Macintosh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3</cp:revision>
  <dcterms:created xsi:type="dcterms:W3CDTF">2023-06-14T08:47:26Z</dcterms:created>
  <dcterms:modified xsi:type="dcterms:W3CDTF">2023-06-14T09:56:37Z</dcterms:modified>
</cp:coreProperties>
</file>